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embeddedFontLst>
    <p:embeddedFont>
      <p:font typeface="Montserrat"/>
      <p:regular r:id="rId12"/>
      <p:bold r:id="rId13"/>
      <p:italic r:id="rId14"/>
      <p:boldItalic r:id="rId1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16" roundtripDataSignature="AMtx7mhIcpt+VOMnDgqUuz5PVpd2b0E+v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Montserrat-bold.fntdata"/><Relationship Id="rId12" Type="http://schemas.openxmlformats.org/officeDocument/2006/relationships/font" Target="fonts/Montserrat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Montserrat-boldItalic.fntdata"/><Relationship Id="rId14" Type="http://schemas.openxmlformats.org/officeDocument/2006/relationships/font" Target="fonts/Montserrat-italic.fntdata"/><Relationship Id="rId16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" name="Google Shape;24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g3edc88e06aa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" name="Google Shape;29;g3edc88e06aa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g3edc88e06aa_2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" name="Google Shape;33;g3edc88e06aa_2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g3edc88e06aa_2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" name="Google Shape;37;g3edc88e06aa_2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" name="Google Shape;4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" name="Google Shape;4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ranco Logo Direita" type="blank">
  <p:cSld name="BLANK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ranco Logo Esquerda">
  <p:cSld name="BLANK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g3ed923d7072_0_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ranco Logo Centro">
  <p:cSld name="BLANK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g3ed923d7072_0_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nza">
  <p:cSld name="BLANK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g3ed923d7072_0_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oxo">
  <p:cSld name="BLANK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g3ed923d7072_0_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oxo Logo">
  <p:cSld name="BLANK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g3ed923d7072_0_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pic>
        <p:nvPicPr>
          <p:cNvPr id="21" name="Google Shape;21;g3ed923d7072_0_18" title="Ativo 10.png"/>
          <p:cNvPicPr preferRelativeResize="0"/>
          <p:nvPr/>
        </p:nvPicPr>
        <p:blipFill rotWithShape="1">
          <a:blip r:embed="rId3">
            <a:alphaModFix/>
          </a:blip>
          <a:srcRect b="0" l="140" r="150" t="0"/>
          <a:stretch/>
        </p:blipFill>
        <p:spPr>
          <a:xfrm>
            <a:off x="4976100" y="1510700"/>
            <a:ext cx="2318750" cy="656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/>
          <p:nvPr/>
        </p:nvSpPr>
        <p:spPr>
          <a:xfrm>
            <a:off x="4864025" y="3022675"/>
            <a:ext cx="3933900" cy="14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pt-BR" sz="14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E-mail:</a:t>
            </a:r>
            <a:endParaRPr b="1" i="0" sz="1400" u="none" cap="none" strike="noStrik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pt-BR" sz="14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Site:</a:t>
            </a:r>
            <a:endParaRPr b="1" i="0" sz="1400" u="none" cap="none" strike="noStrik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pt-BR" sz="14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Telefone:</a:t>
            </a:r>
            <a:endParaRPr b="1" i="0" sz="1400" u="none" cap="none" strike="noStrik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pt-BR" sz="14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Endereço:</a:t>
            </a:r>
            <a:endParaRPr b="1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" name="Google Shape;48;p6" title="Ativo 10.png"/>
          <p:cNvPicPr preferRelativeResize="0"/>
          <p:nvPr/>
        </p:nvPicPr>
        <p:blipFill rotWithShape="1">
          <a:blip r:embed="rId4">
            <a:alphaModFix/>
          </a:blip>
          <a:srcRect b="0" l="140" r="150" t="0"/>
          <a:stretch/>
        </p:blipFill>
        <p:spPr>
          <a:xfrm>
            <a:off x="4976100" y="1510700"/>
            <a:ext cx="2318750" cy="656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